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238" r:id="rId3"/>
    <p:sldId id="1243" r:id="rId4"/>
    <p:sldId id="1239" r:id="rId5"/>
    <p:sldId id="1246" r:id="rId6"/>
    <p:sldId id="1260" r:id="rId7"/>
    <p:sldId id="1240" r:id="rId8"/>
    <p:sldId id="1261" r:id="rId9"/>
    <p:sldId id="1247" r:id="rId10"/>
    <p:sldId id="1249" r:id="rId11"/>
    <p:sldId id="1254" r:id="rId12"/>
    <p:sldId id="1255" r:id="rId13"/>
    <p:sldId id="1256" r:id="rId14"/>
    <p:sldId id="1259" r:id="rId15"/>
    <p:sldId id="126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高中物理 必修 第二册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机械能守恒定律</a:t>
            </a:r>
            <a:endParaRPr lang="en-US" altLang="zh-CN" sz="54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动能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和动能定理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28517"/>
                <a:ext cx="11485848" cy="497674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匀加速行驶的加速度为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根据牛顿第二定律有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𝒎𝒗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汽车的额定功率为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汽车匀加速运动的位移为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克服阻力做的功为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fx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𝒇𝒗𝒕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根据动能定理可知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汽车从静止开始到速度最大的过程中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合力做的功为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汽车从静止到速度最大的过程中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根据动能定理有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牵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则牵引力做的功为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牵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</m:t>
                        </m:r>
                        <m:r>
                          <a:rPr lang="zh-CN" altLang="zh-CN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</m:d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28517"/>
                <a:ext cx="11485848" cy="497674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130678"/>
            <a:ext cx="792088" cy="2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动能定理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的优越性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动力学问题两种解法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94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5268"/>
            <a:ext cx="978777" cy="343491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317261"/>
              </p:ext>
            </p:extLst>
          </p:nvPr>
        </p:nvGraphicFramePr>
        <p:xfrm>
          <a:off x="334566" y="1942941"/>
          <a:ext cx="11521281" cy="3771075"/>
        </p:xfrm>
        <a:graphic>
          <a:graphicData uri="http://schemas.openxmlformats.org/drawingml/2006/table">
            <a:tbl>
              <a:tblPr firstRow="1" firstCol="1" bandRow="1"/>
              <a:tblGrid>
                <a:gridCol w="2205173">
                  <a:extLst>
                    <a:ext uri="{9D8B030D-6E8A-4147-A177-3AD203B41FA5}">
                      <a16:colId xmlns:a16="http://schemas.microsoft.com/office/drawing/2014/main" val="2875834875"/>
                    </a:ext>
                  </a:extLst>
                </a:gridCol>
                <a:gridCol w="4412651">
                  <a:extLst>
                    <a:ext uri="{9D8B030D-6E8A-4147-A177-3AD203B41FA5}">
                      <a16:colId xmlns:a16="http://schemas.microsoft.com/office/drawing/2014/main" val="255793518"/>
                    </a:ext>
                  </a:extLst>
                </a:gridCol>
                <a:gridCol w="4903457">
                  <a:extLst>
                    <a:ext uri="{9D8B030D-6E8A-4147-A177-3AD203B41FA5}">
                      <a16:colId xmlns:a16="http://schemas.microsoft.com/office/drawing/2014/main" val="25697144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牛顿运动定律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动能定理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463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确定研究对象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对物体进行受力分析和运动过程分析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263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适用条件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只能研究在恒力作用下物体做直线运动的情况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物体在恒力或变力作用下做直线运动或曲线运动均适用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9774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要考虑运动过程的每一个细节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只考虑各力的做功情况及初、末状态的动能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011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运算方法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矢量运算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代数运算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203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1944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动能定理的优越性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动能定理对应的是一个过程，只涉及系统初、末状态的动能和整个过程中合力做的功，不用考虑运动过程中的具体细节，且功和能都是标量，没有方向性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当题目中不涉及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，涉及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等时，应当优先考虑使用动能定理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46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一质量为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2kg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的物体静止在水平桌面上，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时刻在水平拉力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的作用下，沿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水平方向运动，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后撤去拉力，其运动过程中的</a:t>
            </a:r>
            <a:r>
              <a:rPr lang="en-US" altLang="zh-CN" b="1" i="1" spc="-10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图像如图所示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合力做的功为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8J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合力做的功为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4J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摩擦力的瞬时功率为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摩擦力做的功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6J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4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1277466"/>
            <a:ext cx="995045" cy="320040"/>
          </a:xfrm>
          <a:prstGeom prst="rect">
            <a:avLst/>
          </a:prstGeom>
        </p:spPr>
      </p:pic>
      <p:pic>
        <p:nvPicPr>
          <p:cNvPr id="4" name="dch339.jpg" descr="id:21474924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95406" y="2573610"/>
            <a:ext cx="2456180" cy="19945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000803" y="224072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4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947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根据动能定理可得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合力做的功为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4J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内物体的加速度大小为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0.5m/s</a:t>
                </a:r>
                <a:r>
                  <a:rPr lang="en-US" altLang="zh-CN" b="1" baseline="30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物体受到的摩擦力的大小为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1N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摩擦力的瞬时功率为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FF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1W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物体的位移为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6m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摩擦力做的功为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</a:t>
                </a:r>
                <a:r>
                  <a:rPr lang="en-US" altLang="zh-CN" b="1" i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fs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-6J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FF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94702"/>
              </a:xfrm>
              <a:blipFill>
                <a:blip r:embed="rId2"/>
                <a:stretch>
                  <a:fillRect l="-796" r="-849" b="-10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3" y="1130520"/>
            <a:ext cx="792088" cy="282256"/>
          </a:xfrm>
          <a:prstGeom prst="rect">
            <a:avLst/>
          </a:prstGeom>
        </p:spPr>
      </p:pic>
      <p:pic>
        <p:nvPicPr>
          <p:cNvPr id="4" name="dch339.jpg" descr="id:21474924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99062" y="4149080"/>
            <a:ext cx="2456180" cy="199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3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1485848" cy="21602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684259"/>
                <a:ext cx="11485848" cy="19293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用牛顿运动定律及运动学公式求解选项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需先求得物体在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内的加速度大小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则合外力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由图像可知在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内的位移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故合力做的功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4J.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684259"/>
                <a:ext cx="11485848" cy="1929311"/>
              </a:xfrm>
              <a:blipFill>
                <a:blip r:embed="rId3"/>
                <a:stretch>
                  <a:fillRect l="-796" r="-849" b="-6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拓展.eps" descr="id:21474924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1844824"/>
            <a:ext cx="1023949" cy="28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4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2852936"/>
            <a:ext cx="1440160" cy="5760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2139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动能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定义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：物体由于运动而具有的能量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用符号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表达式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：在国际单位制中动能的单位是焦耳，简称焦，符号为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）动能是标量且没有负值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）动能是状态量，与物体某一时刻或在某位置的运动状态相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对应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213974"/>
              </a:xfrm>
              <a:blipFill>
                <a:blip r:embed="rId3"/>
                <a:stretch>
                  <a:fillRect l="-796" b="-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893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94806" y="801833"/>
            <a:ext cx="6834483" cy="590618"/>
          </a:xfrm>
          <a:prstGeom prst="rect">
            <a:avLst/>
          </a:prstGeom>
        </p:spPr>
      </p:pic>
      <p:pic>
        <p:nvPicPr>
          <p:cNvPr id="4" name="知识点1.eps" descr="id:21474893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1680792"/>
            <a:ext cx="130937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3460944"/>
            <a:ext cx="1584176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动能定理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力在一个过程中对物体做的功，等于物体在这个过程中动能的变化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如果物体受到几个力的共同作用，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即为合力做的功，它等于各个力做功的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代数和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245245"/>
            <a:ext cx="1224136" cy="325532"/>
          </a:xfrm>
          <a:prstGeom prst="rect">
            <a:avLst/>
          </a:prstGeom>
        </p:spPr>
      </p:pic>
      <p:pic>
        <p:nvPicPr>
          <p:cNvPr id="5" name="fw09.jpg" descr="id:21474923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06974" y="4397048"/>
            <a:ext cx="360235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489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）表达式中的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为合力对物体做的功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）动能定理描述了做功和动能变化的两种关系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等值关系：物体动能的变化量等于合力对它做的功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因果关系：合力对物体做功是引起物体动能变化的原因，做功的过程实质上是其他形式的能与动能相互转化的过程，转化了多少由合力做的功来度量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685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动能定理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动能定理的适用范围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）既适用于宏观低速，也适用于微观高速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）既适用于恒力做功，也适用于变力做功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）既适用于直线运动，也适用于曲线运动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）既适用于单个过程，也适用于多个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02012"/>
            <a:ext cx="6185631" cy="534546"/>
          </a:xfrm>
          <a:prstGeom prst="rect">
            <a:avLst/>
          </a:prstGeom>
        </p:spPr>
      </p:pic>
      <p:pic>
        <p:nvPicPr>
          <p:cNvPr id="4" name="要点1.eps" descr="id:21474894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770906"/>
            <a:ext cx="936104" cy="32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348880"/>
            <a:ext cx="11485848" cy="12795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433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在某一方向应用动能定理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动能定理是标量式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公式中的速度不必考虑方向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也不用考虑初、末速度是否在一条直线上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只考虑速度大小即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23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20363"/>
            <a:ext cx="1367721" cy="26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45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应用动能定理解题的一般步骤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）确定研究对象（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单个物体或相对静止的系统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）和研究过程（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某一阶段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）对研究对象进行受力分析和运动过程分析；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）确定合力对物体做的功（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注意功的正负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）确定物体的初、末动能；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）根据动能定理列式、求解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11485848" cy="45091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203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应用动能定理时应注意的四个问题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动能定理中各量是针对同一惯性参考系而言的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一般选取地面为参考系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若物体运动的过程包含几个不同的阶段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应用动能定理时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可以分段考虑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也可以将全过程作为一个整体来处理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在求总功时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若各力在不同阶段对物体做功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应为各阶段各力做功的代数和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在利用动能定理列方程时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还应注意各力做功的正、负或合力做功的正、负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对于受力情况复杂的问题要避免把某个力的功当作合力的功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对于多过程问题要防止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漏功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添功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23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96227"/>
            <a:ext cx="1367721" cy="26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63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448904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汽车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在平直的公路上由静止开始匀加速行驶，经过时间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，此时汽车功率达到额定功率，之后汽车功率保持不变，又继续前进了距离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，达到最大速度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设汽车质量为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，运动过程中所受阻力恒为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，则下列说法正确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是（</a:t>
                </a:r>
                <a:r>
                  <a:rPr lang="zh-CN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汽车的额定功率为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汽车匀加速运动过程中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克服阻力做的功为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汽车从静止到速度最大的过程中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567118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汽车从静止到速度最大的过程中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牵引力做的功为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𝐦𝐚𝐱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𝒗𝒕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448904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94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006373"/>
            <a:ext cx="1105535" cy="3562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703718" y="20608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04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727</Words>
  <Application>Microsoft Office PowerPoint</Application>
  <PresentationFormat>自定义</PresentationFormat>
  <Paragraphs>72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574</cp:revision>
  <dcterms:created xsi:type="dcterms:W3CDTF">2020-11-06T05:24:00Z</dcterms:created>
  <dcterms:modified xsi:type="dcterms:W3CDTF">2025-11-02T03:57:52Z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